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9BA28-CCB4-F7F5-E97A-36A8E961C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8F0BF8-FF6D-89E6-2FAF-B429C8ABE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0672B-3C28-AD3C-0531-81A5A43CC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D873-1DCB-4E55-8683-7F41C3097EE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D2D92-6753-0AFB-D897-3540C77BD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7AD42-CA8B-2782-8D19-10CDD0B39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983E-03AE-428D-9A9A-B504AC10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C8BB6-9BBE-5425-8DE0-562BD448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0F15C-1583-5757-76FC-C93E2C3E9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07CBD-4341-76E5-D276-8D5A0B1FF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D873-1DCB-4E55-8683-7F41C3097EE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0705B-D270-9E82-72A1-1C33E3A2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CDE41-7A12-DE03-AB6C-E8F621CE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983E-03AE-428D-9A9A-B504AC10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5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71F7CC-5433-13B7-7EC5-D69B6A727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CAB5CB-E234-5037-A190-2B9106C59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620DB-A007-BFFA-009C-020FEE50D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D873-1DCB-4E55-8683-7F41C3097EE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FFA48-AD60-F27F-10A0-BB43EB6C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DE135-E80E-2C60-51B8-F62BA7FD9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983E-03AE-428D-9A9A-B504AC10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8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C7DF-4458-FDB7-F25A-40F50A160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F8834-A4EB-775A-7775-CB348020C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E074B-6563-61AE-E7D7-6E53A27F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D873-1DCB-4E55-8683-7F41C3097EE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A3CB8-348C-2CF6-6F70-A57F8A1F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196E4-C2E2-A28E-6261-6F3569C81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983E-03AE-428D-9A9A-B504AC10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9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BBFC-3BA9-D27B-A684-264F5BCA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FF827-8559-14DE-D39A-DFF73BEB1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2112E-1FD4-B65B-080E-C939500A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D873-1DCB-4E55-8683-7F41C3097EE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D7DDA-5F4D-55E1-CEEB-13E2090E0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E2BAC-95F8-72DD-F476-81464140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983E-03AE-428D-9A9A-B504AC10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0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B9423-81EB-19A7-DAFB-2AC714B4E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B580A-3EEF-8C5B-5397-ECC4C3753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DAB81-262C-260F-1DE2-80C926C81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652C5-0F69-8EBA-EC2F-A640C15AF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D873-1DCB-4E55-8683-7F41C3097EE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9350-F3BC-741D-A656-F34338CDF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66CC9-6BCF-CE99-E8D1-47E14A6AA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983E-03AE-428D-9A9A-B504AC10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8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A4484-A3B0-6904-9AE5-018201C3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EF9E5-4521-D2AE-3EE7-432ED516B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13463-AA80-CB79-D6D3-B4EDB87D9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A231EB-4F97-3CCE-3CCD-9A4DEC35B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E190B-E7D4-820A-99A2-55EAE542D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DC41E-FE59-4ECA-6352-EC626D5A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D873-1DCB-4E55-8683-7F41C3097EE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46ACBF-A244-B749-9100-AE6CD087D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4BCB3-965A-5CED-F3F9-5F239558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983E-03AE-428D-9A9A-B504AC10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3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9B50E-3B6C-501A-2432-298D18E5C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036DD9-DEA0-4298-C481-1BE0A550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D873-1DCB-4E55-8683-7F41C3097EE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CB748-D16F-9D71-BBAD-B36603B0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B97D3-EECD-853E-48AF-1110C2AB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983E-03AE-428D-9A9A-B504AC10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2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0B1C7-A884-A51C-5C76-2AA885B9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D873-1DCB-4E55-8683-7F41C3097EE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DF92CA-CEEE-A403-C40B-90873F8E8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76F42-1321-8631-47FD-488AB20C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983E-03AE-428D-9A9A-B504AC10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2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80B2-AEF2-3336-8AE9-A041CDDCA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CA182-C90A-3BE9-D6A9-0200AC06B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082E7-E424-F24A-9604-55498B74A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900D1-19C0-8561-DDAB-C81063E16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D873-1DCB-4E55-8683-7F41C3097EE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9C860-6729-59E6-029D-F4C01D92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FB590-BCD6-DA07-9EDE-F0E3F37A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983E-03AE-428D-9A9A-B504AC10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5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7CF70-084F-F0AC-DCA3-CC4AFD72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461A0C-6AC3-6BFA-BE8A-ACB52BE375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B6FD1-14EF-5286-7586-8C3E4A5BD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76983-2E9E-B675-ADBA-FDE1B0ABE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D873-1DCB-4E55-8683-7F41C3097EE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CEEA3-7A4E-0CA5-9F45-479A5D3F1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EAA6E-0D18-6868-5609-8E8E0F486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983E-03AE-428D-9A9A-B504AC10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5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3919C6-506B-0CFF-C572-5217721E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85C4B-8273-9F4C-F52D-E20A028A2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1EE47-F56A-00A8-0E2A-9F39FFBDB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8D873-1DCB-4E55-8683-7F41C3097EE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8C265-4D2D-03BB-C228-E30A27D17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875A5-C363-6F2B-4934-F5C7669FB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8983E-03AE-428D-9A9A-B504AC10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5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5E7309-03F8-0458-86EA-61164DEF9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71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4EE4D2-EADF-AF90-15E9-5409F1522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7"/>
            <a:ext cx="12246708" cy="6871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4E254E-B029-7CFF-1CBF-604880F43E6C}"/>
              </a:ext>
            </a:extLst>
          </p:cNvPr>
          <p:cNvSpPr txBox="1"/>
          <p:nvPr/>
        </p:nvSpPr>
        <p:spPr>
          <a:xfrm>
            <a:off x="328246" y="226646"/>
            <a:ext cx="2688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badi" panose="020B0604020104020204" pitchFamily="34" charset="0"/>
              </a:rPr>
              <a:t>VALUE: $1,800</a:t>
            </a:r>
          </a:p>
        </p:txBody>
      </p:sp>
    </p:spTree>
    <p:extLst>
      <p:ext uri="{BB962C8B-B14F-4D97-AF65-F5344CB8AC3E}">
        <p14:creationId xmlns:p14="http://schemas.microsoft.com/office/powerpoint/2010/main" val="1785854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698552-9039-3E70-2122-C489BA582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937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3B678A-06C7-BB5D-E2D8-364DD278395C}"/>
              </a:ext>
            </a:extLst>
          </p:cNvPr>
          <p:cNvSpPr txBox="1"/>
          <p:nvPr/>
        </p:nvSpPr>
        <p:spPr>
          <a:xfrm>
            <a:off x="250092" y="5220677"/>
            <a:ext cx="2688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badi" panose="020B0604020104020204" pitchFamily="34" charset="0"/>
              </a:rPr>
              <a:t>VALUE: $1,600</a:t>
            </a:r>
          </a:p>
        </p:txBody>
      </p:sp>
    </p:spTree>
    <p:extLst>
      <p:ext uri="{BB962C8B-B14F-4D97-AF65-F5344CB8AC3E}">
        <p14:creationId xmlns:p14="http://schemas.microsoft.com/office/powerpoint/2010/main" val="2179322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2E0A46-918E-5830-0D9D-47EF53A36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6"/>
            <a:ext cx="12207304" cy="68494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232286-AE89-A999-2C7F-E62C1D22C2D1}"/>
              </a:ext>
            </a:extLst>
          </p:cNvPr>
          <p:cNvSpPr txBox="1"/>
          <p:nvPr/>
        </p:nvSpPr>
        <p:spPr>
          <a:xfrm>
            <a:off x="9886462" y="250092"/>
            <a:ext cx="2688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badi" panose="020B0604020104020204" pitchFamily="34" charset="0"/>
              </a:rPr>
              <a:t>VALUE: $2,500</a:t>
            </a:r>
          </a:p>
        </p:txBody>
      </p:sp>
    </p:spTree>
    <p:extLst>
      <p:ext uri="{BB962C8B-B14F-4D97-AF65-F5344CB8AC3E}">
        <p14:creationId xmlns:p14="http://schemas.microsoft.com/office/powerpoint/2010/main" val="2119570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4610AD-0BB0-9F7F-3C37-EC34B52E9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107"/>
            <a:ext cx="12192000" cy="68842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18519E-0987-02F2-4377-68EEAE1C5627}"/>
              </a:ext>
            </a:extLst>
          </p:cNvPr>
          <p:cNvSpPr txBox="1"/>
          <p:nvPr/>
        </p:nvSpPr>
        <p:spPr>
          <a:xfrm>
            <a:off x="9639224" y="266403"/>
            <a:ext cx="2688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badi" panose="020B0604020104020204" pitchFamily="34" charset="0"/>
              </a:rPr>
              <a:t>VALUE: $2,000</a:t>
            </a:r>
          </a:p>
        </p:txBody>
      </p:sp>
    </p:spTree>
    <p:extLst>
      <p:ext uri="{BB962C8B-B14F-4D97-AF65-F5344CB8AC3E}">
        <p14:creationId xmlns:p14="http://schemas.microsoft.com/office/powerpoint/2010/main" val="294225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BAA04F1-EC2C-52D2-7504-77EF1D9C5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303" y="-47914"/>
            <a:ext cx="12280605" cy="69538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CEB4BB-3563-DFE9-EBC5-CE40C19B2C74}"/>
              </a:ext>
            </a:extLst>
          </p:cNvPr>
          <p:cNvSpPr txBox="1"/>
          <p:nvPr/>
        </p:nvSpPr>
        <p:spPr>
          <a:xfrm>
            <a:off x="328246" y="226646"/>
            <a:ext cx="2688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badi" panose="020B0604020104020204" pitchFamily="34" charset="0"/>
              </a:rPr>
              <a:t>VALUE: $800</a:t>
            </a:r>
          </a:p>
        </p:txBody>
      </p:sp>
    </p:spTree>
    <p:extLst>
      <p:ext uri="{BB962C8B-B14F-4D97-AF65-F5344CB8AC3E}">
        <p14:creationId xmlns:p14="http://schemas.microsoft.com/office/powerpoint/2010/main" val="767953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5B9AB7-388C-156C-072B-B5DFEFD64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762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BDD9DD-2612-7896-A952-0DC95E2664B2}"/>
              </a:ext>
            </a:extLst>
          </p:cNvPr>
          <p:cNvSpPr txBox="1"/>
          <p:nvPr/>
        </p:nvSpPr>
        <p:spPr>
          <a:xfrm>
            <a:off x="117230" y="1914769"/>
            <a:ext cx="2688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badi" panose="020B0604020104020204" pitchFamily="34" charset="0"/>
              </a:rPr>
              <a:t>VALUE: $2,500</a:t>
            </a:r>
          </a:p>
        </p:txBody>
      </p:sp>
    </p:spTree>
    <p:extLst>
      <p:ext uri="{BB962C8B-B14F-4D97-AF65-F5344CB8AC3E}">
        <p14:creationId xmlns:p14="http://schemas.microsoft.com/office/powerpoint/2010/main" val="175177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358E98-E745-FBAD-ABE8-6BF653A94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579"/>
            <a:ext cx="12192000" cy="69295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4E02C6-8687-1859-7822-022F28292857}"/>
              </a:ext>
            </a:extLst>
          </p:cNvPr>
          <p:cNvSpPr txBox="1"/>
          <p:nvPr/>
        </p:nvSpPr>
        <p:spPr>
          <a:xfrm>
            <a:off x="164124" y="2480430"/>
            <a:ext cx="1604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badi" panose="020B0604020104020204" pitchFamily="34" charset="0"/>
              </a:rPr>
              <a:t>VALUE: $600</a:t>
            </a:r>
          </a:p>
        </p:txBody>
      </p:sp>
    </p:spTree>
    <p:extLst>
      <p:ext uri="{BB962C8B-B14F-4D97-AF65-F5344CB8AC3E}">
        <p14:creationId xmlns:p14="http://schemas.microsoft.com/office/powerpoint/2010/main" val="184262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27239D-9626-E0B6-8A5A-AD201BB62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95"/>
            <a:ext cx="12178882" cy="6865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B809CF-AEC5-15BF-E913-452D5F910C10}"/>
              </a:ext>
            </a:extLst>
          </p:cNvPr>
          <p:cNvSpPr txBox="1"/>
          <p:nvPr/>
        </p:nvSpPr>
        <p:spPr>
          <a:xfrm>
            <a:off x="10035089" y="1282810"/>
            <a:ext cx="2688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badi" panose="020B0604020104020204" pitchFamily="34" charset="0"/>
              </a:rPr>
              <a:t>VALUE: $1,000</a:t>
            </a:r>
          </a:p>
        </p:txBody>
      </p:sp>
    </p:spTree>
    <p:extLst>
      <p:ext uri="{BB962C8B-B14F-4D97-AF65-F5344CB8AC3E}">
        <p14:creationId xmlns:p14="http://schemas.microsoft.com/office/powerpoint/2010/main" val="183364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497214-79A3-3D60-20AB-86A1AFB23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"/>
            <a:ext cx="12192000" cy="68552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7082E7-50B5-EE51-8794-25702FDAAC73}"/>
              </a:ext>
            </a:extLst>
          </p:cNvPr>
          <p:cNvSpPr txBox="1"/>
          <p:nvPr/>
        </p:nvSpPr>
        <p:spPr>
          <a:xfrm>
            <a:off x="328246" y="226646"/>
            <a:ext cx="2688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badi" panose="020B0604020104020204" pitchFamily="34" charset="0"/>
              </a:rPr>
              <a:t>VALUE: $1,400</a:t>
            </a:r>
          </a:p>
        </p:txBody>
      </p:sp>
    </p:spTree>
    <p:extLst>
      <p:ext uri="{BB962C8B-B14F-4D97-AF65-F5344CB8AC3E}">
        <p14:creationId xmlns:p14="http://schemas.microsoft.com/office/powerpoint/2010/main" val="319142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B05F7A-0145-818B-1A64-C8771C993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28"/>
            <a:ext cx="12191999" cy="68652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E02F7E-A160-54D5-A1E3-726BC6E62806}"/>
              </a:ext>
            </a:extLst>
          </p:cNvPr>
          <p:cNvSpPr txBox="1"/>
          <p:nvPr/>
        </p:nvSpPr>
        <p:spPr>
          <a:xfrm>
            <a:off x="0" y="1539631"/>
            <a:ext cx="2688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badi" panose="020B0604020104020204" pitchFamily="34" charset="0"/>
              </a:rPr>
              <a:t>VALUE: $1,100</a:t>
            </a:r>
          </a:p>
        </p:txBody>
      </p:sp>
    </p:spTree>
    <p:extLst>
      <p:ext uri="{BB962C8B-B14F-4D97-AF65-F5344CB8AC3E}">
        <p14:creationId xmlns:p14="http://schemas.microsoft.com/office/powerpoint/2010/main" val="184446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40850E-BAD1-C53C-240E-477D99542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15" y="0"/>
            <a:ext cx="12198832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8BAD19-F254-B47D-FB1B-15CC85643EB3}"/>
              </a:ext>
            </a:extLst>
          </p:cNvPr>
          <p:cNvSpPr txBox="1"/>
          <p:nvPr/>
        </p:nvSpPr>
        <p:spPr>
          <a:xfrm>
            <a:off x="656560" y="416074"/>
            <a:ext cx="22567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badi" panose="020B0604020104020204" pitchFamily="34" charset="0"/>
              </a:rPr>
              <a:t>VALUE: $1,800</a:t>
            </a:r>
          </a:p>
        </p:txBody>
      </p:sp>
    </p:spTree>
    <p:extLst>
      <p:ext uri="{BB962C8B-B14F-4D97-AF65-F5344CB8AC3E}">
        <p14:creationId xmlns:p14="http://schemas.microsoft.com/office/powerpoint/2010/main" val="1233306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DD27D2-237A-E131-A7F3-AC963DA35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005" y="0"/>
            <a:ext cx="12263005" cy="68185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D4DD86-0E45-91B6-3389-BEA23BFF43DF}"/>
              </a:ext>
            </a:extLst>
          </p:cNvPr>
          <p:cNvSpPr txBox="1"/>
          <p:nvPr/>
        </p:nvSpPr>
        <p:spPr>
          <a:xfrm>
            <a:off x="10324124" y="187569"/>
            <a:ext cx="2688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badi" panose="020B0604020104020204" pitchFamily="34" charset="0"/>
              </a:rPr>
              <a:t>VALUE: $1,400</a:t>
            </a:r>
          </a:p>
        </p:txBody>
      </p:sp>
    </p:spTree>
    <p:extLst>
      <p:ext uri="{BB962C8B-B14F-4D97-AF65-F5344CB8AC3E}">
        <p14:creationId xmlns:p14="http://schemas.microsoft.com/office/powerpoint/2010/main" val="4221528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172835"/>
      </a:dk1>
      <a:lt1>
        <a:srgbClr val="172835"/>
      </a:lt1>
      <a:dk2>
        <a:srgbClr val="FFFFF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FOUNDERS</Template>
  <TotalTime>142</TotalTime>
  <Words>48</Words>
  <Application>Microsoft Office PowerPoint</Application>
  <PresentationFormat>Widescreen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Abadi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Maranda Meisenzahl</dc:creator>
  <cp:lastModifiedBy>Maranda Meisenzahl</cp:lastModifiedBy>
  <cp:revision>17</cp:revision>
  <dcterms:created xsi:type="dcterms:W3CDTF">2022-09-22T16:21:38Z</dcterms:created>
  <dcterms:modified xsi:type="dcterms:W3CDTF">2022-09-27T14:59:21Z</dcterms:modified>
</cp:coreProperties>
</file>